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
  </p:notesMasterIdLst>
  <p:sldIdLst>
    <p:sldId id="353" r:id="rId2"/>
    <p:sldId id="354" r:id="rId3"/>
  </p:sldIdLst>
  <p:sldSz cx="12192000" cy="6858000"/>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906" userDrawn="1">
          <p15:clr>
            <a:srgbClr val="A4A3A4"/>
          </p15:clr>
        </p15:guide>
        <p15:guide id="2" pos="1753" userDrawn="1">
          <p15:clr>
            <a:srgbClr val="A4A3A4"/>
          </p15:clr>
        </p15:guide>
      </p15:sldGuideLst>
    </p:ext>
    <p:ext uri="{2D200454-40CA-4A62-9FC3-DE9A4176ACB9}">
      <p15:notesGuideLst xmlns="" xmlns:p15="http://schemas.microsoft.com/office/powerpoint/2012/main">
        <p15:guide id="1" orient="horz" pos="311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13B48"/>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95455" autoAdjust="0"/>
  </p:normalViewPr>
  <p:slideViewPr>
    <p:cSldViewPr snapToGrid="0" showGuides="1">
      <p:cViewPr varScale="1">
        <p:scale>
          <a:sx n="75" d="100"/>
          <a:sy n="75" d="100"/>
        </p:scale>
        <p:origin x="-120" y="-624"/>
      </p:cViewPr>
      <p:guideLst>
        <p:guide orient="horz" pos="3906"/>
        <p:guide pos="1753"/>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guide orient="horz" pos="311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9" Type="http://schemas.microsoft.com/office/2016/11/relationships/changesInfo" Target="changesInfos/changesInfo1.xml"/><Relationship Id="rId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 deregibus" userId="efbb034a2f71a13d" providerId="LiveId" clId="{39754631-968B-264C-B427-A3736320CC39}"/>
    <pc:docChg chg="addSld modSld">
      <pc:chgData name="franco deregibus" userId="efbb034a2f71a13d" providerId="LiveId" clId="{39754631-968B-264C-B427-A3736320CC39}" dt="2018-05-22T08:20:00.794"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5348"/>
          </a:xfrm>
          <a:prstGeom prst="rect">
            <a:avLst/>
          </a:prstGeom>
        </p:spPr>
        <p:txBody>
          <a:bodyPr vert="horz" lIns="90708" tIns="45354" rIns="90708" bIns="45354" rtlCol="0"/>
          <a:lstStyle>
            <a:lvl1pPr algn="l">
              <a:defRPr sz="1200"/>
            </a:lvl1pPr>
          </a:lstStyle>
          <a:p>
            <a:endParaRPr lang="it-IT"/>
          </a:p>
        </p:txBody>
      </p:sp>
      <p:sp>
        <p:nvSpPr>
          <p:cNvPr id="3" name="Segnaposto data 2"/>
          <p:cNvSpPr>
            <a:spLocks noGrp="1"/>
          </p:cNvSpPr>
          <p:nvPr>
            <p:ph type="dt" idx="1"/>
          </p:nvPr>
        </p:nvSpPr>
        <p:spPr>
          <a:xfrm>
            <a:off x="3850443" y="0"/>
            <a:ext cx="2945659" cy="495348"/>
          </a:xfrm>
          <a:prstGeom prst="rect">
            <a:avLst/>
          </a:prstGeom>
        </p:spPr>
        <p:txBody>
          <a:bodyPr vert="horz" lIns="90708" tIns="45354" rIns="90708" bIns="45354" rtlCol="0"/>
          <a:lstStyle>
            <a:lvl1pPr algn="r">
              <a:defRPr sz="1200"/>
            </a:lvl1pPr>
          </a:lstStyle>
          <a:p>
            <a:fld id="{D6FEDF0C-A305-4E0B-9BF2-815450C3CB2F}" type="datetimeFigureOut">
              <a:rPr lang="it-IT" smtClean="0"/>
              <a:pPr/>
              <a:t>23/07/2018</a:t>
            </a:fld>
            <a:endParaRPr lang="it-IT"/>
          </a:p>
        </p:txBody>
      </p:sp>
      <p:sp>
        <p:nvSpPr>
          <p:cNvPr id="4" name="Segnaposto immagine diapositiva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0708" tIns="45354" rIns="90708" bIns="45354" rtlCol="0" anchor="ctr"/>
          <a:lstStyle/>
          <a:p>
            <a:endParaRPr lang="it-IT"/>
          </a:p>
        </p:txBody>
      </p:sp>
      <p:sp>
        <p:nvSpPr>
          <p:cNvPr id="5" name="Segnaposto note 4"/>
          <p:cNvSpPr>
            <a:spLocks noGrp="1"/>
          </p:cNvSpPr>
          <p:nvPr>
            <p:ph type="body" sz="quarter" idx="3"/>
          </p:nvPr>
        </p:nvSpPr>
        <p:spPr>
          <a:xfrm>
            <a:off x="679768" y="4751219"/>
            <a:ext cx="5438140" cy="3887361"/>
          </a:xfrm>
          <a:prstGeom prst="rect">
            <a:avLst/>
          </a:prstGeom>
        </p:spPr>
        <p:txBody>
          <a:bodyPr vert="horz" lIns="90708" tIns="45354" rIns="90708" bIns="45354"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17"/>
            <a:ext cx="2945659" cy="495347"/>
          </a:xfrm>
          <a:prstGeom prst="rect">
            <a:avLst/>
          </a:prstGeom>
        </p:spPr>
        <p:txBody>
          <a:bodyPr vert="horz" lIns="90708" tIns="45354" rIns="90708" bIns="45354"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377317"/>
            <a:ext cx="2945659" cy="495347"/>
          </a:xfrm>
          <a:prstGeom prst="rect">
            <a:avLst/>
          </a:prstGeom>
        </p:spPr>
        <p:txBody>
          <a:bodyPr vert="horz" lIns="90708" tIns="45354" rIns="90708" bIns="45354" rtlCol="0" anchor="b"/>
          <a:lstStyle>
            <a:lvl1pPr algn="r">
              <a:defRPr sz="1200"/>
            </a:lvl1pPr>
          </a:lstStyle>
          <a:p>
            <a:fld id="{3EB14C37-42AA-4198-A75D-95779E4602FA}" type="slidenum">
              <a:rPr lang="it-IT" smtClean="0"/>
              <a:pPr/>
              <a:t>‹N›</a:t>
            </a:fld>
            <a:endParaRPr lang="it-IT"/>
          </a:p>
        </p:txBody>
      </p:sp>
    </p:spTree>
    <p:extLst>
      <p:ext uri="{BB962C8B-B14F-4D97-AF65-F5344CB8AC3E}">
        <p14:creationId xmlns="" xmlns:p14="http://schemas.microsoft.com/office/powerpoint/2010/main" val="254937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 xmlns:a16="http://schemas.microsoft.com/office/drawing/2014/main" id="{D3E77E80-3EE6-224C-B2E0-79E9734F0163}"/>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10" name="Immagine 9">
            <a:extLst>
              <a:ext uri="{FF2B5EF4-FFF2-40B4-BE49-F238E27FC236}">
                <a16:creationId xmlns="" xmlns:a16="http://schemas.microsoft.com/office/drawing/2014/main" id="{96DBD611-EC71-8045-85DE-5721FF8FA4B3}"/>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90649" y="469805"/>
            <a:ext cx="2627113" cy="841924"/>
          </a:xfrm>
          <a:prstGeom prst="rect">
            <a:avLst/>
          </a:prstGeom>
        </p:spPr>
      </p:pic>
      <p:pic>
        <p:nvPicPr>
          <p:cNvPr id="15" name="Immagine 14">
            <a:extLst>
              <a:ext uri="{FF2B5EF4-FFF2-40B4-BE49-F238E27FC236}">
                <a16:creationId xmlns="" xmlns:a16="http://schemas.microsoft.com/office/drawing/2014/main" id="{9A84A8ED-8461-3B47-A7AB-FDED1A15C6BB}"/>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90650" y="5440102"/>
            <a:ext cx="1116957" cy="1116957"/>
          </a:xfrm>
          <a:prstGeom prst="rect">
            <a:avLst/>
          </a:prstGeom>
        </p:spPr>
      </p:pic>
    </p:spTree>
    <p:extLst>
      <p:ext uri="{BB962C8B-B14F-4D97-AF65-F5344CB8AC3E}">
        <p14:creationId xmlns="" xmlns:p14="http://schemas.microsoft.com/office/powerpoint/2010/main" val="7129442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agini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601785" y="1590675"/>
            <a:ext cx="3633231" cy="1839914"/>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it-IT" dirty="0"/>
          </a:p>
        </p:txBody>
      </p:sp>
      <p:sp>
        <p:nvSpPr>
          <p:cNvPr id="4" name="Segnaposto testo 3"/>
          <p:cNvSpPr>
            <a:spLocks noGrp="1"/>
          </p:cNvSpPr>
          <p:nvPr>
            <p:ph type="body" sz="half" idx="2"/>
          </p:nvPr>
        </p:nvSpPr>
        <p:spPr>
          <a:xfrm>
            <a:off x="601785" y="5367339"/>
            <a:ext cx="10988431" cy="7572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7" name="Segnaposto numero diapositiva 6"/>
          <p:cNvSpPr>
            <a:spLocks noGrp="1"/>
          </p:cNvSpPr>
          <p:nvPr>
            <p:ph type="sldNum" sz="quarter" idx="12"/>
          </p:nvPr>
        </p:nvSpPr>
        <p:spPr/>
        <p:txBody>
          <a:bodyPr/>
          <a:lstStyle/>
          <a:p>
            <a:fld id="{168B300E-91B1-3245-B516-37DFA55BC04A}" type="slidenum">
              <a:rPr lang="it-IT" smtClean="0"/>
              <a:pPr/>
              <a:t>‹N›</a:t>
            </a:fld>
            <a:endParaRPr lang="it-IT"/>
          </a:p>
        </p:txBody>
      </p:sp>
      <p:sp>
        <p:nvSpPr>
          <p:cNvPr id="8" name="Titolo 1"/>
          <p:cNvSpPr txBox="1">
            <a:spLocks/>
          </p:cNvSpPr>
          <p:nvPr userDrawn="1"/>
        </p:nvSpPr>
        <p:spPr>
          <a:xfrm>
            <a:off x="609600" y="274638"/>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rgbClr val="004489"/>
                </a:solidFill>
                <a:latin typeface="Arial"/>
                <a:ea typeface="+mj-ea"/>
                <a:cs typeface="Arial"/>
              </a:defRPr>
            </a:lvl1pPr>
          </a:lstStyle>
          <a:p>
            <a:r>
              <a:rPr lang="it-IT"/>
              <a:t>Fare clic per modificare stile</a:t>
            </a:r>
          </a:p>
        </p:txBody>
      </p:sp>
      <p:sp>
        <p:nvSpPr>
          <p:cNvPr id="6" name="Segnaposto immagine 2"/>
          <p:cNvSpPr>
            <a:spLocks noGrp="1"/>
          </p:cNvSpPr>
          <p:nvPr>
            <p:ph type="pic" idx="13"/>
          </p:nvPr>
        </p:nvSpPr>
        <p:spPr>
          <a:xfrm>
            <a:off x="601784" y="3429000"/>
            <a:ext cx="3633086" cy="1839914"/>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9" name="Segnaposto immagine 2"/>
          <p:cNvSpPr>
            <a:spLocks noGrp="1"/>
          </p:cNvSpPr>
          <p:nvPr>
            <p:ph type="pic" idx="14"/>
          </p:nvPr>
        </p:nvSpPr>
        <p:spPr>
          <a:xfrm>
            <a:off x="4234870" y="1590675"/>
            <a:ext cx="3633595" cy="1839914"/>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it-IT" dirty="0"/>
          </a:p>
        </p:txBody>
      </p:sp>
      <p:sp>
        <p:nvSpPr>
          <p:cNvPr id="10" name="Segnaposto immagine 2"/>
          <p:cNvSpPr>
            <a:spLocks noGrp="1"/>
          </p:cNvSpPr>
          <p:nvPr>
            <p:ph type="pic" idx="15"/>
          </p:nvPr>
        </p:nvSpPr>
        <p:spPr>
          <a:xfrm>
            <a:off x="4234870" y="3429000"/>
            <a:ext cx="3633595" cy="1839914"/>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it-IT" dirty="0"/>
          </a:p>
        </p:txBody>
      </p:sp>
      <p:sp>
        <p:nvSpPr>
          <p:cNvPr id="11" name="Segnaposto immagine 2"/>
          <p:cNvSpPr>
            <a:spLocks noGrp="1"/>
          </p:cNvSpPr>
          <p:nvPr>
            <p:ph type="pic" idx="16"/>
          </p:nvPr>
        </p:nvSpPr>
        <p:spPr>
          <a:xfrm>
            <a:off x="7868505" y="1590675"/>
            <a:ext cx="3677813" cy="1839914"/>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12" name="Segnaposto immagine 2"/>
          <p:cNvSpPr>
            <a:spLocks noGrp="1"/>
          </p:cNvSpPr>
          <p:nvPr>
            <p:ph type="pic" idx="17"/>
          </p:nvPr>
        </p:nvSpPr>
        <p:spPr>
          <a:xfrm>
            <a:off x="7868505" y="3429000"/>
            <a:ext cx="3677536" cy="1839914"/>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Tree>
    <p:extLst>
      <p:ext uri="{BB962C8B-B14F-4D97-AF65-F5344CB8AC3E}">
        <p14:creationId xmlns="" xmlns:p14="http://schemas.microsoft.com/office/powerpoint/2010/main" val="91951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it-IT"/>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1" y="6356352"/>
            <a:ext cx="2743200" cy="365125"/>
          </a:xfrm>
          <a:prstGeom prst="rect">
            <a:avLst/>
          </a:prstGeom>
        </p:spPr>
        <p:txBody>
          <a:bodyPr/>
          <a:lstStyle/>
          <a:p>
            <a:pPr defTabSz="457200"/>
            <a:fld id="{E2EBD130-9EC5-41AC-83A2-8C572BA2540E}" type="datetime1">
              <a:rPr lang="it-IT" smtClean="0">
                <a:solidFill>
                  <a:srgbClr val="004489"/>
                </a:solidFill>
              </a:rPr>
              <a:pPr defTabSz="457200"/>
              <a:t>23/07/2018</a:t>
            </a:fld>
            <a:endParaRPr lang="it-IT">
              <a:solidFill>
                <a:srgbClr val="004489"/>
              </a:solidFill>
            </a:endParaRPr>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pPr defTabSz="457200"/>
            <a:endParaRPr lang="it-IT">
              <a:solidFill>
                <a:srgbClr val="004489"/>
              </a:solidFill>
            </a:endParaRPr>
          </a:p>
        </p:txBody>
      </p:sp>
      <p:sp>
        <p:nvSpPr>
          <p:cNvPr id="6" name="Slide Number Placeholder 5"/>
          <p:cNvSpPr>
            <a:spLocks noGrp="1"/>
          </p:cNvSpPr>
          <p:nvPr>
            <p:ph type="sldNum" sz="quarter" idx="12"/>
          </p:nvPr>
        </p:nvSpPr>
        <p:spPr/>
        <p:txBody>
          <a:bodyPr/>
          <a:lstStyle/>
          <a:p>
            <a:fld id="{9E4C96D2-06F2-4E8A-91A1-E7A494E66760}" type="slidenum">
              <a:rPr lang="it-IT" smtClean="0"/>
              <a:pPr/>
              <a:t>‹N›</a:t>
            </a:fld>
            <a:endParaRPr lang="it-IT"/>
          </a:p>
        </p:txBody>
      </p:sp>
    </p:spTree>
    <p:extLst>
      <p:ext uri="{BB962C8B-B14F-4D97-AF65-F5344CB8AC3E}">
        <p14:creationId xmlns="" xmlns:p14="http://schemas.microsoft.com/office/powerpoint/2010/main" val="1858264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168B300E-91B1-3245-B516-37DFA55BC04A}" type="slidenum">
              <a:rPr lang="it-IT" smtClean="0"/>
              <a:pPr/>
              <a:t>‹N›</a:t>
            </a:fld>
            <a:endParaRPr lang="it-IT"/>
          </a:p>
        </p:txBody>
      </p:sp>
      <p:sp>
        <p:nvSpPr>
          <p:cNvPr id="8" name="Titolo 7"/>
          <p:cNvSpPr>
            <a:spLocks noGrp="1"/>
          </p:cNvSpPr>
          <p:nvPr>
            <p:ph type="title"/>
          </p:nvPr>
        </p:nvSpPr>
        <p:spPr/>
        <p:txBody>
          <a:bodyPr/>
          <a:lstStyle/>
          <a:p>
            <a:r>
              <a:rPr lang="it-IT"/>
              <a:t>Fare clic per modificare lo stile del titolo</a:t>
            </a:r>
          </a:p>
        </p:txBody>
      </p:sp>
    </p:spTree>
    <p:extLst>
      <p:ext uri="{BB962C8B-B14F-4D97-AF65-F5344CB8AC3E}">
        <p14:creationId xmlns="" xmlns:p14="http://schemas.microsoft.com/office/powerpoint/2010/main" val="72534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4" name="Segnaposto numero diapositiva 5"/>
          <p:cNvSpPr>
            <a:spLocks noGrp="1"/>
          </p:cNvSpPr>
          <p:nvPr>
            <p:ph type="sldNum" sz="quarter" idx="12"/>
          </p:nvPr>
        </p:nvSpPr>
        <p:spPr>
          <a:xfrm>
            <a:off x="11012855" y="6402458"/>
            <a:ext cx="574549" cy="365125"/>
          </a:xfrm>
        </p:spPr>
        <p:txBody>
          <a:bodyPr/>
          <a:lstStyle/>
          <a:p>
            <a:fld id="{168B300E-91B1-3245-B516-37DFA55BC04A}" type="slidenum">
              <a:rPr lang="it-IT" smtClean="0"/>
              <a:pPr/>
              <a:t>‹N›</a:t>
            </a:fld>
            <a:endParaRPr lang="it-IT"/>
          </a:p>
        </p:txBody>
      </p:sp>
    </p:spTree>
    <p:extLst>
      <p:ext uri="{BB962C8B-B14F-4D97-AF65-F5344CB8AC3E}">
        <p14:creationId xmlns="" xmlns:p14="http://schemas.microsoft.com/office/powerpoint/2010/main" val="236823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to 2 colonn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6" name="Segnaposto numero diapositiva 5"/>
          <p:cNvSpPr>
            <a:spLocks noGrp="1"/>
          </p:cNvSpPr>
          <p:nvPr>
            <p:ph type="sldNum" sz="quarter" idx="12"/>
          </p:nvPr>
        </p:nvSpPr>
        <p:spPr/>
        <p:txBody>
          <a:bodyPr/>
          <a:lstStyle/>
          <a:p>
            <a:fld id="{168B300E-91B1-3245-B516-37DFA55BC04A}" type="slidenum">
              <a:rPr lang="it-IT" smtClean="0"/>
              <a:pPr/>
              <a:t>‹N›</a:t>
            </a:fld>
            <a:endParaRPr lang="it-IT"/>
          </a:p>
        </p:txBody>
      </p:sp>
    </p:spTree>
    <p:extLst>
      <p:ext uri="{BB962C8B-B14F-4D97-AF65-F5344CB8AC3E}">
        <p14:creationId xmlns="" xmlns:p14="http://schemas.microsoft.com/office/powerpoint/2010/main" val="344784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sto 3 colonn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6" name="Segnaposto numero diapositiva 5"/>
          <p:cNvSpPr>
            <a:spLocks noGrp="1"/>
          </p:cNvSpPr>
          <p:nvPr>
            <p:ph type="sldNum" sz="quarter" idx="12"/>
          </p:nvPr>
        </p:nvSpPr>
        <p:spPr/>
        <p:txBody>
          <a:bodyPr/>
          <a:lstStyle/>
          <a:p>
            <a:fld id="{168B300E-91B1-3245-B516-37DFA55BC04A}" type="slidenum">
              <a:rPr lang="it-IT" smtClean="0"/>
              <a:pPr/>
              <a:t>‹N›</a:t>
            </a:fld>
            <a:endParaRPr lang="it-IT"/>
          </a:p>
        </p:txBody>
      </p:sp>
    </p:spTree>
    <p:extLst>
      <p:ext uri="{BB962C8B-B14F-4D97-AF65-F5344CB8AC3E}">
        <p14:creationId xmlns="" xmlns:p14="http://schemas.microsoft.com/office/powerpoint/2010/main" val="403185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2"/>
            <a:ext cx="5384800" cy="4525963"/>
          </a:xfrm>
        </p:spPr>
        <p:txBody>
          <a:bodyPr/>
          <a:lstStyle>
            <a:lvl1pPr marL="0" indent="0">
              <a:buNone/>
              <a:defRPr sz="18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it-IT"/>
              <a:t>Fare clic per modificare stili del testo dello schema</a:t>
            </a:r>
          </a:p>
        </p:txBody>
      </p:sp>
      <p:sp>
        <p:nvSpPr>
          <p:cNvPr id="7" name="Segnaposto numero diapositiva 6"/>
          <p:cNvSpPr>
            <a:spLocks noGrp="1"/>
          </p:cNvSpPr>
          <p:nvPr>
            <p:ph type="sldNum" sz="quarter" idx="12"/>
          </p:nvPr>
        </p:nvSpPr>
        <p:spPr/>
        <p:txBody>
          <a:bodyPr/>
          <a:lstStyle/>
          <a:p>
            <a:fld id="{168B300E-91B1-3245-B516-37DFA55BC04A}" type="slidenum">
              <a:rPr lang="it-IT" smtClean="0"/>
              <a:pPr/>
              <a:t>‹N›</a:t>
            </a:fld>
            <a:endParaRPr lang="it-IT"/>
          </a:p>
        </p:txBody>
      </p:sp>
      <p:sp>
        <p:nvSpPr>
          <p:cNvPr id="9" name="Segnaposto grafico 8"/>
          <p:cNvSpPr>
            <a:spLocks noGrp="1"/>
          </p:cNvSpPr>
          <p:nvPr>
            <p:ph type="chart" sz="quarter" idx="13"/>
          </p:nvPr>
        </p:nvSpPr>
        <p:spPr>
          <a:xfrm>
            <a:off x="6096000" y="1628800"/>
            <a:ext cx="5494215" cy="4464496"/>
          </a:xfrm>
        </p:spPr>
        <p:txBody>
          <a:bodyPr/>
          <a:lstStyle/>
          <a:p>
            <a:r>
              <a:rPr lang="it-IT"/>
              <a:t>Fare clic sull'icona per inserire un grafico</a:t>
            </a:r>
          </a:p>
        </p:txBody>
      </p:sp>
    </p:spTree>
    <p:extLst>
      <p:ext uri="{BB962C8B-B14F-4D97-AF65-F5344CB8AC3E}">
        <p14:creationId xmlns="" xmlns:p14="http://schemas.microsoft.com/office/powerpoint/2010/main" val="229021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5" name="Segnaposto numero diapositiva 4"/>
          <p:cNvSpPr>
            <a:spLocks noGrp="1"/>
          </p:cNvSpPr>
          <p:nvPr>
            <p:ph type="sldNum" sz="quarter" idx="12"/>
          </p:nvPr>
        </p:nvSpPr>
        <p:spPr/>
        <p:txBody>
          <a:bodyPr/>
          <a:lstStyle/>
          <a:p>
            <a:fld id="{168B300E-91B1-3245-B516-37DFA55BC04A}" type="slidenum">
              <a:rPr lang="it-IT" smtClean="0"/>
              <a:pPr/>
              <a:t>‹N›</a:t>
            </a:fld>
            <a:endParaRPr lang="it-IT"/>
          </a:p>
        </p:txBody>
      </p:sp>
    </p:spTree>
    <p:extLst>
      <p:ext uri="{BB962C8B-B14F-4D97-AF65-F5344CB8AC3E}">
        <p14:creationId xmlns="" xmlns:p14="http://schemas.microsoft.com/office/powerpoint/2010/main" val="7811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168B300E-91B1-3245-B516-37DFA55BC04A}" type="slidenum">
              <a:rPr lang="it-IT" smtClean="0"/>
              <a:pPr/>
              <a:t>‹N›</a:t>
            </a:fld>
            <a:endParaRPr lang="it-IT"/>
          </a:p>
        </p:txBody>
      </p:sp>
      <p:sp>
        <p:nvSpPr>
          <p:cNvPr id="3" name="Titolo 2"/>
          <p:cNvSpPr>
            <a:spLocks noGrp="1"/>
          </p:cNvSpPr>
          <p:nvPr>
            <p:ph type="title"/>
          </p:nvPr>
        </p:nvSpPr>
        <p:spPr>
          <a:xfrm>
            <a:off x="6446601" y="236405"/>
            <a:ext cx="5313600" cy="491728"/>
          </a:xfrm>
        </p:spPr>
        <p:txBody>
          <a:bodyPr>
            <a:noAutofit/>
          </a:bodyPr>
          <a:lstStyle>
            <a:lvl1pPr algn="r">
              <a:defRPr sz="2000" b="1">
                <a:solidFill>
                  <a:srgbClr val="313B48"/>
                </a:solidFill>
              </a:defRPr>
            </a:lvl1pPr>
          </a:lstStyle>
          <a:p>
            <a:r>
              <a:rPr lang="it-IT" dirty="0"/>
              <a:t>Fare clic per modificare lo stile del titolo</a:t>
            </a:r>
          </a:p>
        </p:txBody>
      </p:sp>
    </p:spTree>
    <p:extLst>
      <p:ext uri="{BB962C8B-B14F-4D97-AF65-F5344CB8AC3E}">
        <p14:creationId xmlns="" xmlns:p14="http://schemas.microsoft.com/office/powerpoint/2010/main" val="56866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uoto">
    <p:spTree>
      <p:nvGrpSpPr>
        <p:cNvPr id="1" name=""/>
        <p:cNvGrpSpPr/>
        <p:nvPr/>
      </p:nvGrpSpPr>
      <p:grpSpPr>
        <a:xfrm>
          <a:off x="0" y="0"/>
          <a:ext cx="0" cy="0"/>
          <a:chOff x="0" y="0"/>
          <a:chExt cx="0" cy="0"/>
        </a:xfrm>
      </p:grpSpPr>
      <p:pic>
        <p:nvPicPr>
          <p:cNvPr id="9" name="Immagine 8">
            <a:extLst>
              <a:ext uri="{FF2B5EF4-FFF2-40B4-BE49-F238E27FC236}">
                <a16:creationId xmlns="" xmlns:a16="http://schemas.microsoft.com/office/drawing/2014/main" id="{E2ED7653-7475-2D4E-BC11-49284B51CE42}"/>
              </a:ext>
            </a:extLst>
          </p:cNvPr>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34078" b="20695"/>
          <a:stretch/>
        </p:blipFill>
        <p:spPr>
          <a:xfrm>
            <a:off x="0" y="3759279"/>
            <a:ext cx="12192000" cy="3098721"/>
          </a:xfrm>
          <a:prstGeom prst="rect">
            <a:avLst/>
          </a:prstGeom>
        </p:spPr>
      </p:pic>
      <p:sp>
        <p:nvSpPr>
          <p:cNvPr id="4" name="Segnaposto numero diapositiva 3"/>
          <p:cNvSpPr>
            <a:spLocks noGrp="1"/>
          </p:cNvSpPr>
          <p:nvPr>
            <p:ph type="sldNum" sz="quarter" idx="12"/>
          </p:nvPr>
        </p:nvSpPr>
        <p:spPr/>
        <p:txBody>
          <a:bodyPr/>
          <a:lstStyle/>
          <a:p>
            <a:fld id="{168B300E-91B1-3245-B516-37DFA55BC04A}" type="slidenum">
              <a:rPr lang="it-IT" smtClean="0"/>
              <a:pPr/>
              <a:t>‹N›</a:t>
            </a:fld>
            <a:endParaRPr lang="it-IT"/>
          </a:p>
        </p:txBody>
      </p:sp>
      <p:sp>
        <p:nvSpPr>
          <p:cNvPr id="3" name="Titolo 2"/>
          <p:cNvSpPr>
            <a:spLocks noGrp="1"/>
          </p:cNvSpPr>
          <p:nvPr>
            <p:ph type="title"/>
          </p:nvPr>
        </p:nvSpPr>
        <p:spPr>
          <a:xfrm>
            <a:off x="6446601" y="236405"/>
            <a:ext cx="5313600" cy="491728"/>
          </a:xfrm>
        </p:spPr>
        <p:txBody>
          <a:bodyPr>
            <a:noAutofit/>
          </a:bodyPr>
          <a:lstStyle>
            <a:lvl1pPr algn="r">
              <a:defRPr sz="2000" b="1">
                <a:solidFill>
                  <a:srgbClr val="313B48"/>
                </a:solidFill>
              </a:defRPr>
            </a:lvl1pPr>
          </a:lstStyle>
          <a:p>
            <a:r>
              <a:rPr lang="it-IT" dirty="0"/>
              <a:t>Fare clic per modificare lo stile del titolo</a:t>
            </a:r>
          </a:p>
        </p:txBody>
      </p:sp>
      <p:cxnSp>
        <p:nvCxnSpPr>
          <p:cNvPr id="10" name="Connettore 1 9">
            <a:extLst>
              <a:ext uri="{FF2B5EF4-FFF2-40B4-BE49-F238E27FC236}">
                <a16:creationId xmlns="" xmlns:a16="http://schemas.microsoft.com/office/drawing/2014/main" id="{5FA13169-C195-C14D-97CD-1ABC54718008}"/>
              </a:ext>
            </a:extLst>
          </p:cNvPr>
          <p:cNvCxnSpPr/>
          <p:nvPr userDrawn="1"/>
        </p:nvCxnSpPr>
        <p:spPr>
          <a:xfrm>
            <a:off x="582480" y="6338270"/>
            <a:ext cx="11004924" cy="0"/>
          </a:xfrm>
          <a:prstGeom prst="line">
            <a:avLst/>
          </a:prstGeom>
          <a:ln w="12700">
            <a:solidFill>
              <a:srgbClr val="313B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5172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0" y="1590675"/>
            <a:ext cx="12192000" cy="37664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it-IT" dirty="0"/>
          </a:p>
        </p:txBody>
      </p:sp>
      <p:sp>
        <p:nvSpPr>
          <p:cNvPr id="4" name="Segnaposto testo 3"/>
          <p:cNvSpPr>
            <a:spLocks noGrp="1"/>
          </p:cNvSpPr>
          <p:nvPr>
            <p:ph type="body" sz="half" idx="2"/>
          </p:nvPr>
        </p:nvSpPr>
        <p:spPr>
          <a:xfrm>
            <a:off x="601785" y="5367339"/>
            <a:ext cx="10988431" cy="7572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7" name="Segnaposto numero diapositiva 6"/>
          <p:cNvSpPr>
            <a:spLocks noGrp="1"/>
          </p:cNvSpPr>
          <p:nvPr>
            <p:ph type="sldNum" sz="quarter" idx="12"/>
          </p:nvPr>
        </p:nvSpPr>
        <p:spPr/>
        <p:txBody>
          <a:bodyPr/>
          <a:lstStyle/>
          <a:p>
            <a:fld id="{168B300E-91B1-3245-B516-37DFA55BC04A}" type="slidenum">
              <a:rPr lang="it-IT" smtClean="0"/>
              <a:pPr/>
              <a:t>‹N›</a:t>
            </a:fld>
            <a:endParaRPr lang="it-IT"/>
          </a:p>
        </p:txBody>
      </p:sp>
      <p:sp>
        <p:nvSpPr>
          <p:cNvPr id="8" name="Titolo 1"/>
          <p:cNvSpPr txBox="1">
            <a:spLocks/>
          </p:cNvSpPr>
          <p:nvPr userDrawn="1"/>
        </p:nvSpPr>
        <p:spPr>
          <a:xfrm>
            <a:off x="609600" y="274638"/>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rgbClr val="004489"/>
                </a:solidFill>
                <a:latin typeface="Arial"/>
                <a:ea typeface="+mj-ea"/>
                <a:cs typeface="Arial"/>
              </a:defRPr>
            </a:lvl1pPr>
          </a:lstStyle>
          <a:p>
            <a:r>
              <a:rPr lang="it-IT"/>
              <a:t>Fare clic per modificare stile</a:t>
            </a:r>
          </a:p>
        </p:txBody>
      </p:sp>
    </p:spTree>
    <p:extLst>
      <p:ext uri="{BB962C8B-B14F-4D97-AF65-F5344CB8AC3E}">
        <p14:creationId xmlns="" xmlns:p14="http://schemas.microsoft.com/office/powerpoint/2010/main" val="408405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79200" y="2276872"/>
            <a:ext cx="11011015" cy="2232248"/>
          </a:xfrm>
          <a:prstGeom prst="rect">
            <a:avLst/>
          </a:prstGeom>
        </p:spPr>
        <p:txBody>
          <a:bodyPr vert="horz" lIns="91440" tIns="45720" rIns="91440" bIns="45720" rtlCol="0" anchor="ctr">
            <a:normAutofit/>
          </a:bodyPr>
          <a:lstStyle/>
          <a:p>
            <a:r>
              <a:rPr lang="it-IT" dirty="0"/>
              <a:t>Fare clic per modificare stile</a:t>
            </a:r>
          </a:p>
        </p:txBody>
      </p:sp>
      <p:sp>
        <p:nvSpPr>
          <p:cNvPr id="3" name="Segnaposto testo 2"/>
          <p:cNvSpPr>
            <a:spLocks noGrp="1"/>
          </p:cNvSpPr>
          <p:nvPr>
            <p:ph type="body" idx="1"/>
          </p:nvPr>
        </p:nvSpPr>
        <p:spPr>
          <a:xfrm>
            <a:off x="584201" y="5949281"/>
            <a:ext cx="10998199" cy="389731"/>
          </a:xfrm>
          <a:prstGeom prst="rect">
            <a:avLst/>
          </a:prstGeom>
        </p:spPr>
        <p:txBody>
          <a:bodyPr vert="horz" lIns="91440" tIns="45720" rIns="91440" bIns="45720" rtlCol="0">
            <a:normAutofit/>
          </a:bodyPr>
          <a:lstStyle/>
          <a:p>
            <a:pPr lvl="3"/>
            <a:r>
              <a:rPr lang="it-IT" dirty="0"/>
              <a:t>Quarto livello</a:t>
            </a:r>
          </a:p>
        </p:txBody>
      </p:sp>
      <p:sp>
        <p:nvSpPr>
          <p:cNvPr id="6" name="Segnaposto numero diapositiva 5"/>
          <p:cNvSpPr>
            <a:spLocks noGrp="1"/>
          </p:cNvSpPr>
          <p:nvPr>
            <p:ph type="sldNum" sz="quarter" idx="4"/>
          </p:nvPr>
        </p:nvSpPr>
        <p:spPr>
          <a:xfrm>
            <a:off x="11012855" y="6348028"/>
            <a:ext cx="574549" cy="365125"/>
          </a:xfrm>
          <a:prstGeom prst="rect">
            <a:avLst/>
          </a:prstGeom>
          <a:noFill/>
        </p:spPr>
        <p:txBody>
          <a:bodyPr vert="horz" lIns="91440" tIns="45720" rIns="91440" bIns="45720" rtlCol="0" anchor="ctr"/>
          <a:lstStyle>
            <a:lvl1pPr algn="r">
              <a:defRPr sz="1200">
                <a:solidFill>
                  <a:srgbClr val="666666"/>
                </a:solidFill>
              </a:defRPr>
            </a:lvl1pPr>
          </a:lstStyle>
          <a:p>
            <a:pPr defTabSz="457200"/>
            <a:fld id="{168B300E-91B1-3245-B516-37DFA55BC04A}" type="slidenum">
              <a:rPr lang="it-IT" smtClean="0"/>
              <a:pPr defTabSz="457200"/>
              <a:t>‹N›</a:t>
            </a:fld>
            <a:endParaRPr lang="it-IT" dirty="0"/>
          </a:p>
        </p:txBody>
      </p:sp>
      <p:cxnSp>
        <p:nvCxnSpPr>
          <p:cNvPr id="5" name="Connettore 1 4"/>
          <p:cNvCxnSpPr/>
          <p:nvPr/>
        </p:nvCxnSpPr>
        <p:spPr>
          <a:xfrm>
            <a:off x="582480" y="6338270"/>
            <a:ext cx="11004924" cy="0"/>
          </a:xfrm>
          <a:prstGeom prst="line">
            <a:avLst/>
          </a:prstGeom>
          <a:ln w="12700">
            <a:solidFill>
              <a:srgbClr val="313B48"/>
            </a:solidFill>
          </a:ln>
          <a:effectLst/>
        </p:spPr>
        <p:style>
          <a:lnRef idx="2">
            <a:schemeClr val="accent1"/>
          </a:lnRef>
          <a:fillRef idx="0">
            <a:schemeClr val="accent1"/>
          </a:fillRef>
          <a:effectRef idx="1">
            <a:schemeClr val="accent1"/>
          </a:effectRef>
          <a:fontRef idx="minor">
            <a:schemeClr val="tx1"/>
          </a:fontRef>
        </p:style>
      </p:cxnSp>
      <p:pic>
        <p:nvPicPr>
          <p:cNvPr id="7" name="Immagine 6">
            <a:extLst>
              <a:ext uri="{FF2B5EF4-FFF2-40B4-BE49-F238E27FC236}">
                <a16:creationId xmlns="" xmlns:a16="http://schemas.microsoft.com/office/drawing/2014/main" id="{B520850D-8AA3-AF4D-86A6-A61213D35E84}"/>
              </a:ext>
            </a:extLst>
          </p:cNvPr>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579200" y="383534"/>
            <a:ext cx="1610547" cy="514613"/>
          </a:xfrm>
          <a:prstGeom prst="rect">
            <a:avLst/>
          </a:prstGeom>
        </p:spPr>
      </p:pic>
    </p:spTree>
    <p:extLst>
      <p:ext uri="{BB962C8B-B14F-4D97-AF65-F5344CB8AC3E}">
        <p14:creationId xmlns="" xmlns:p14="http://schemas.microsoft.com/office/powerpoint/2010/main" val="7907470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6" r:id="rId8"/>
    <p:sldLayoutId id="2147483669" r:id="rId9"/>
    <p:sldLayoutId id="2147483670" r:id="rId10"/>
    <p:sldLayoutId id="2147483673" r:id="rId11"/>
    <p:sldLayoutId id="2147483675" r:id="rId12"/>
  </p:sldLayoutIdLst>
  <p:hf hdr="0" ftr="0" dt="0"/>
  <p:txStyles>
    <p:titleStyle>
      <a:lvl1pPr algn="ctr" defTabSz="457200" rtl="0" eaLnBrk="1" latinLnBrk="0" hangingPunct="1">
        <a:spcBef>
          <a:spcPct val="0"/>
        </a:spcBef>
        <a:buNone/>
        <a:defRPr sz="4000" b="0" kern="1200">
          <a:solidFill>
            <a:srgbClr val="004489"/>
          </a:solidFill>
          <a:latin typeface="Century Gothic" panose="020B0502020202020204" pitchFamily="34" charset="0"/>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666666"/>
          </a:solidFill>
          <a:latin typeface="Century Gothic" panose="020B0502020202020204" pitchFamily="34" charset="0"/>
          <a:ea typeface="+mn-ea"/>
          <a:cs typeface="Arial"/>
        </a:defRPr>
      </a:lvl1pPr>
      <a:lvl2pPr marL="742950" indent="-285750" algn="l" defTabSz="457200" rtl="0" eaLnBrk="1" latinLnBrk="0" hangingPunct="1">
        <a:spcBef>
          <a:spcPct val="20000"/>
        </a:spcBef>
        <a:buFont typeface="Arial"/>
        <a:buChar char="–"/>
        <a:defRPr sz="2000" kern="1200">
          <a:solidFill>
            <a:srgbClr val="666666"/>
          </a:solidFill>
          <a:latin typeface="Century Gothic" panose="020B0502020202020204" pitchFamily="34" charset="0"/>
          <a:ea typeface="+mn-ea"/>
          <a:cs typeface="Arial"/>
        </a:defRPr>
      </a:lvl2pPr>
      <a:lvl3pPr marL="1143000" indent="-228600" algn="l" defTabSz="457200" rtl="0" eaLnBrk="1" latinLnBrk="0" hangingPunct="1">
        <a:spcBef>
          <a:spcPct val="20000"/>
        </a:spcBef>
        <a:buFont typeface="Arial"/>
        <a:buChar char="•"/>
        <a:defRPr sz="1800" kern="1200">
          <a:solidFill>
            <a:srgbClr val="666666"/>
          </a:solidFill>
          <a:latin typeface="Century Gothic" panose="020B0502020202020204" pitchFamily="34" charset="0"/>
          <a:ea typeface="+mn-ea"/>
          <a:cs typeface="Arial"/>
        </a:defRPr>
      </a:lvl3pPr>
      <a:lvl4pPr marL="0" indent="0" algn="r" defTabSz="457200" rtl="0" eaLnBrk="1" latinLnBrk="0" hangingPunct="1">
        <a:spcBef>
          <a:spcPct val="20000"/>
        </a:spcBef>
        <a:buFont typeface="Arial"/>
        <a:buNone/>
        <a:defRPr sz="1600" kern="1200">
          <a:solidFill>
            <a:srgbClr val="666666"/>
          </a:solidFill>
          <a:latin typeface="Century Gothic" panose="020B0502020202020204" pitchFamily="34" charset="0"/>
          <a:ea typeface="+mn-ea"/>
          <a:cs typeface="Arial"/>
        </a:defRPr>
      </a:lvl4pPr>
      <a:lvl5pPr marL="2057400" indent="-228600" algn="l" defTabSz="457200" rtl="0" eaLnBrk="1" latinLnBrk="0" hangingPunct="1">
        <a:spcBef>
          <a:spcPct val="20000"/>
        </a:spcBef>
        <a:buFont typeface="Arial"/>
        <a:buChar char="»"/>
        <a:defRPr sz="1400" kern="1200">
          <a:solidFill>
            <a:srgbClr val="666666"/>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imagesCASVLDPU.jpg"/>
          <p:cNvPicPr>
            <a:picLocks noChangeAspect="1"/>
          </p:cNvPicPr>
          <p:nvPr/>
        </p:nvPicPr>
        <p:blipFill>
          <a:blip r:embed="rId2" cstate="print"/>
          <a:stretch>
            <a:fillRect/>
          </a:stretch>
        </p:blipFill>
        <p:spPr>
          <a:xfrm>
            <a:off x="8534400" y="1321262"/>
            <a:ext cx="2970300" cy="2224859"/>
          </a:xfrm>
          <a:prstGeom prst="rect">
            <a:avLst/>
          </a:prstGeom>
        </p:spPr>
      </p:pic>
      <p:sp>
        <p:nvSpPr>
          <p:cNvPr id="2" name="Segnaposto numero diapositiva 1">
            <a:extLst>
              <a:ext uri="{FF2B5EF4-FFF2-40B4-BE49-F238E27FC236}">
                <a16:creationId xmlns="" xmlns:a16="http://schemas.microsoft.com/office/drawing/2014/main" id="{3462675F-39ED-2846-9617-852E1764B9E8}"/>
              </a:ext>
            </a:extLst>
          </p:cNvPr>
          <p:cNvSpPr>
            <a:spLocks noGrp="1"/>
          </p:cNvSpPr>
          <p:nvPr>
            <p:ph type="sldNum" sz="quarter" idx="12"/>
          </p:nvPr>
        </p:nvSpPr>
        <p:spPr/>
        <p:txBody>
          <a:bodyPr/>
          <a:lstStyle/>
          <a:p>
            <a:fld id="{168B300E-91B1-3245-B516-37DFA55BC04A}" type="slidenum">
              <a:rPr lang="it-IT" smtClean="0"/>
              <a:pPr/>
              <a:t>1</a:t>
            </a:fld>
            <a:endParaRPr lang="it-IT" dirty="0"/>
          </a:p>
        </p:txBody>
      </p:sp>
      <p:sp>
        <p:nvSpPr>
          <p:cNvPr id="5" name="CasellaDiTesto 4">
            <a:extLst>
              <a:ext uri="{FF2B5EF4-FFF2-40B4-BE49-F238E27FC236}">
                <a16:creationId xmlns="" xmlns:a16="http://schemas.microsoft.com/office/drawing/2014/main" id="{BBF7CE36-37AD-B340-8A28-894BD8AB6285}"/>
              </a:ext>
            </a:extLst>
          </p:cNvPr>
          <p:cNvSpPr txBox="1"/>
          <p:nvPr/>
        </p:nvSpPr>
        <p:spPr>
          <a:xfrm>
            <a:off x="307562" y="931227"/>
            <a:ext cx="11279842" cy="477054"/>
          </a:xfrm>
          <a:prstGeom prst="rect">
            <a:avLst/>
          </a:prstGeom>
          <a:noFill/>
        </p:spPr>
        <p:txBody>
          <a:bodyPr wrap="square" rtlCol="0">
            <a:spAutoFit/>
          </a:bodyPr>
          <a:lstStyle/>
          <a:p>
            <a:pPr algn="ctr">
              <a:spcAft>
                <a:spcPts val="600"/>
              </a:spcAft>
            </a:pPr>
            <a:r>
              <a:rPr lang="it-IT" sz="2500" dirty="0" smtClean="0">
                <a:solidFill>
                  <a:srgbClr val="313B48"/>
                </a:solidFill>
              </a:rPr>
              <a:t>CRM per PMI</a:t>
            </a:r>
          </a:p>
        </p:txBody>
      </p:sp>
      <p:pic>
        <p:nvPicPr>
          <p:cNvPr id="6" name="Immagine 5" descr="grupposcai_01.jpg"/>
          <p:cNvPicPr>
            <a:picLocks noChangeAspect="1"/>
          </p:cNvPicPr>
          <p:nvPr/>
        </p:nvPicPr>
        <p:blipFill>
          <a:blip r:embed="rId3" cstate="print"/>
          <a:stretch>
            <a:fillRect/>
          </a:stretch>
        </p:blipFill>
        <p:spPr>
          <a:xfrm>
            <a:off x="9996611" y="349135"/>
            <a:ext cx="1581665" cy="574671"/>
          </a:xfrm>
          <a:prstGeom prst="rect">
            <a:avLst/>
          </a:prstGeom>
        </p:spPr>
      </p:pic>
      <p:sp>
        <p:nvSpPr>
          <p:cNvPr id="8" name="CasellaDiTesto 7">
            <a:extLst>
              <a:ext uri="{FF2B5EF4-FFF2-40B4-BE49-F238E27FC236}">
                <a16:creationId xmlns="" xmlns:a16="http://schemas.microsoft.com/office/drawing/2014/main" id="{BBF7CE36-37AD-B340-8A28-894BD8AB6285}"/>
              </a:ext>
            </a:extLst>
          </p:cNvPr>
          <p:cNvSpPr txBox="1"/>
          <p:nvPr/>
        </p:nvSpPr>
        <p:spPr>
          <a:xfrm>
            <a:off x="527921" y="1602621"/>
            <a:ext cx="7968379" cy="1938992"/>
          </a:xfrm>
          <a:prstGeom prst="rect">
            <a:avLst/>
          </a:prstGeom>
          <a:noFill/>
        </p:spPr>
        <p:txBody>
          <a:bodyPr wrap="square" rtlCol="0">
            <a:spAutoFit/>
          </a:bodyPr>
          <a:lstStyle/>
          <a:p>
            <a:pPr algn="just"/>
            <a:r>
              <a:rPr lang="it-IT" sz="2000" dirty="0" smtClean="0">
                <a:solidFill>
                  <a:srgbClr val="313B48"/>
                </a:solidFill>
              </a:rPr>
              <a:t>Attualmente</a:t>
            </a:r>
            <a:r>
              <a:rPr lang="it-IT" sz="2000" dirty="0" smtClean="0">
                <a:solidFill>
                  <a:srgbClr val="313B48"/>
                </a:solidFill>
              </a:rPr>
              <a:t>, molte PMI italiane non utilizzano strumenti a supporto del processo di </a:t>
            </a:r>
            <a:r>
              <a:rPr lang="it-IT" sz="2000" dirty="0" err="1" smtClean="0">
                <a:solidFill>
                  <a:srgbClr val="313B48"/>
                </a:solidFill>
              </a:rPr>
              <a:t>Customer</a:t>
            </a:r>
            <a:r>
              <a:rPr lang="it-IT" sz="2000" dirty="0" smtClean="0">
                <a:solidFill>
                  <a:srgbClr val="313B48"/>
                </a:solidFill>
              </a:rPr>
              <a:t> </a:t>
            </a:r>
            <a:r>
              <a:rPr lang="it-IT" sz="2000" dirty="0" err="1" smtClean="0">
                <a:solidFill>
                  <a:srgbClr val="313B48"/>
                </a:solidFill>
              </a:rPr>
              <a:t>Relationship</a:t>
            </a:r>
            <a:r>
              <a:rPr lang="it-IT" sz="2000" dirty="0" smtClean="0">
                <a:solidFill>
                  <a:srgbClr val="313B48"/>
                </a:solidFill>
              </a:rPr>
              <a:t> Management (CRM), rendendo non strutturata e non organizzata la gestione della propria clientela, senza una tracciatura delle informazioni riferibili ai propri processi commerciali, con la conseguente perdita di competitività sul </a:t>
            </a:r>
            <a:r>
              <a:rPr lang="it-IT" sz="2000" dirty="0" smtClean="0">
                <a:solidFill>
                  <a:srgbClr val="313B48"/>
                </a:solidFill>
              </a:rPr>
              <a:t>mercato.</a:t>
            </a:r>
            <a:endParaRPr lang="it-IT" sz="2000" dirty="0" smtClean="0">
              <a:solidFill>
                <a:srgbClr val="313B48"/>
              </a:solidFill>
            </a:endParaRPr>
          </a:p>
        </p:txBody>
      </p:sp>
      <p:sp>
        <p:nvSpPr>
          <p:cNvPr id="7" name="CasellaDiTesto 6">
            <a:extLst>
              <a:ext uri="{FF2B5EF4-FFF2-40B4-BE49-F238E27FC236}">
                <a16:creationId xmlns="" xmlns:a16="http://schemas.microsoft.com/office/drawing/2014/main" id="{BBF7CE36-37AD-B340-8A28-894BD8AB6285}"/>
              </a:ext>
            </a:extLst>
          </p:cNvPr>
          <p:cNvSpPr txBox="1"/>
          <p:nvPr/>
        </p:nvSpPr>
        <p:spPr>
          <a:xfrm>
            <a:off x="527921" y="3736221"/>
            <a:ext cx="11041779" cy="2246769"/>
          </a:xfrm>
          <a:prstGeom prst="rect">
            <a:avLst/>
          </a:prstGeom>
          <a:noFill/>
        </p:spPr>
        <p:txBody>
          <a:bodyPr wrap="square" rtlCol="0">
            <a:spAutoFit/>
          </a:bodyPr>
          <a:lstStyle/>
          <a:p>
            <a:pPr algn="just"/>
            <a:r>
              <a:rPr lang="it-IT" sz="2000" dirty="0" smtClean="0">
                <a:solidFill>
                  <a:srgbClr val="313B48"/>
                </a:solidFill>
              </a:rPr>
              <a:t>Il progetto </a:t>
            </a:r>
            <a:r>
              <a:rPr lang="it-IT" sz="2000" b="1" dirty="0" smtClean="0">
                <a:solidFill>
                  <a:srgbClr val="313B48"/>
                </a:solidFill>
              </a:rPr>
              <a:t>CRM per PMI</a:t>
            </a:r>
            <a:r>
              <a:rPr lang="it-IT" sz="2000" dirty="0" smtClean="0">
                <a:solidFill>
                  <a:srgbClr val="313B48"/>
                </a:solidFill>
              </a:rPr>
              <a:t> ha come scopo lo sviluppo di una piattaforma di CRM personalizzata secondo le specifiche esigenze, gestionali e commerciali, delle PMI coinvolte e con una struttura snella e facilmente utilizzabile.</a:t>
            </a:r>
          </a:p>
          <a:p>
            <a:pPr algn="just"/>
            <a:endParaRPr lang="it-IT" sz="2000" dirty="0" smtClean="0">
              <a:solidFill>
                <a:srgbClr val="313B48"/>
              </a:solidFill>
            </a:endParaRPr>
          </a:p>
          <a:p>
            <a:pPr algn="just"/>
            <a:r>
              <a:rPr lang="it-IT" sz="2000" dirty="0" smtClean="0">
                <a:solidFill>
                  <a:srgbClr val="313B48"/>
                </a:solidFill>
              </a:rPr>
              <a:t>Si prevede che l’utilizzo di un sistema di CRM possa rappresentare un passaggio culturale per le PMI coinvolte in quanto potrebbe fornire dei nuovi elementi per capire l’andamento del mercato di riferimento, interpolando i dati di vendita raccolti.</a:t>
            </a:r>
          </a:p>
        </p:txBody>
      </p:sp>
    </p:spTree>
    <p:extLst>
      <p:ext uri="{BB962C8B-B14F-4D97-AF65-F5344CB8AC3E}">
        <p14:creationId xmlns="" xmlns:p14="http://schemas.microsoft.com/office/powerpoint/2010/main" val="905245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 xmlns:a16="http://schemas.microsoft.com/office/drawing/2014/main" id="{3462675F-39ED-2846-9617-852E1764B9E8}"/>
              </a:ext>
            </a:extLst>
          </p:cNvPr>
          <p:cNvSpPr>
            <a:spLocks noGrp="1"/>
          </p:cNvSpPr>
          <p:nvPr>
            <p:ph type="sldNum" sz="quarter" idx="12"/>
          </p:nvPr>
        </p:nvSpPr>
        <p:spPr/>
        <p:txBody>
          <a:bodyPr/>
          <a:lstStyle/>
          <a:p>
            <a:fld id="{168B300E-91B1-3245-B516-37DFA55BC04A}" type="slidenum">
              <a:rPr lang="it-IT" smtClean="0"/>
              <a:pPr/>
              <a:t>2</a:t>
            </a:fld>
            <a:endParaRPr lang="it-IT" dirty="0"/>
          </a:p>
        </p:txBody>
      </p:sp>
      <p:sp>
        <p:nvSpPr>
          <p:cNvPr id="5" name="CasellaDiTesto 4">
            <a:extLst>
              <a:ext uri="{FF2B5EF4-FFF2-40B4-BE49-F238E27FC236}">
                <a16:creationId xmlns="" xmlns:a16="http://schemas.microsoft.com/office/drawing/2014/main" id="{BBF7CE36-37AD-B340-8A28-894BD8AB6285}"/>
              </a:ext>
            </a:extLst>
          </p:cNvPr>
          <p:cNvSpPr txBox="1"/>
          <p:nvPr/>
        </p:nvSpPr>
        <p:spPr>
          <a:xfrm>
            <a:off x="307562" y="931227"/>
            <a:ext cx="11279842" cy="477054"/>
          </a:xfrm>
          <a:prstGeom prst="rect">
            <a:avLst/>
          </a:prstGeom>
          <a:noFill/>
        </p:spPr>
        <p:txBody>
          <a:bodyPr wrap="square" rtlCol="0">
            <a:spAutoFit/>
          </a:bodyPr>
          <a:lstStyle/>
          <a:p>
            <a:pPr algn="ctr">
              <a:spcAft>
                <a:spcPts val="600"/>
              </a:spcAft>
            </a:pPr>
            <a:r>
              <a:rPr lang="it-IT" sz="2500" dirty="0" smtClean="0">
                <a:solidFill>
                  <a:srgbClr val="313B48"/>
                </a:solidFill>
              </a:rPr>
              <a:t>CYBERSECURITY per PMI</a:t>
            </a:r>
          </a:p>
        </p:txBody>
      </p:sp>
      <p:pic>
        <p:nvPicPr>
          <p:cNvPr id="6" name="Immagine 5" descr="grupposcai_01.jpg"/>
          <p:cNvPicPr>
            <a:picLocks noChangeAspect="1"/>
          </p:cNvPicPr>
          <p:nvPr/>
        </p:nvPicPr>
        <p:blipFill>
          <a:blip r:embed="rId2" cstate="print"/>
          <a:stretch>
            <a:fillRect/>
          </a:stretch>
        </p:blipFill>
        <p:spPr>
          <a:xfrm>
            <a:off x="9996611" y="349135"/>
            <a:ext cx="1581665" cy="574671"/>
          </a:xfrm>
          <a:prstGeom prst="rect">
            <a:avLst/>
          </a:prstGeom>
        </p:spPr>
      </p:pic>
      <p:pic>
        <p:nvPicPr>
          <p:cNvPr id="7" name="Immagine 6" descr="shutterstock_282128057.jpg"/>
          <p:cNvPicPr>
            <a:picLocks noChangeAspect="1"/>
          </p:cNvPicPr>
          <p:nvPr/>
        </p:nvPicPr>
        <p:blipFill>
          <a:blip r:embed="rId3" cstate="print">
            <a:duotone>
              <a:schemeClr val="accent1">
                <a:shade val="45000"/>
                <a:satMod val="135000"/>
              </a:schemeClr>
              <a:prstClr val="white"/>
            </a:duotone>
          </a:blip>
          <a:stretch>
            <a:fillRect/>
          </a:stretch>
        </p:blipFill>
        <p:spPr>
          <a:xfrm>
            <a:off x="8788400" y="4076700"/>
            <a:ext cx="2725100" cy="2043825"/>
          </a:xfrm>
          <a:prstGeom prst="rect">
            <a:avLst/>
          </a:prstGeom>
        </p:spPr>
      </p:pic>
      <p:sp>
        <p:nvSpPr>
          <p:cNvPr id="8" name="CasellaDiTesto 7">
            <a:extLst>
              <a:ext uri="{FF2B5EF4-FFF2-40B4-BE49-F238E27FC236}">
                <a16:creationId xmlns="" xmlns:a16="http://schemas.microsoft.com/office/drawing/2014/main" id="{BBF7CE36-37AD-B340-8A28-894BD8AB6285}"/>
              </a:ext>
            </a:extLst>
          </p:cNvPr>
          <p:cNvSpPr txBox="1"/>
          <p:nvPr/>
        </p:nvSpPr>
        <p:spPr>
          <a:xfrm>
            <a:off x="571500" y="1602621"/>
            <a:ext cx="11023600" cy="2554545"/>
          </a:xfrm>
          <a:prstGeom prst="rect">
            <a:avLst/>
          </a:prstGeom>
          <a:noFill/>
        </p:spPr>
        <p:txBody>
          <a:bodyPr wrap="square" rtlCol="0">
            <a:spAutoFit/>
          </a:bodyPr>
          <a:lstStyle/>
          <a:p>
            <a:pPr algn="just"/>
            <a:r>
              <a:rPr lang="it-IT" sz="2000" dirty="0" smtClean="0">
                <a:solidFill>
                  <a:srgbClr val="313B48"/>
                </a:solidFill>
              </a:rPr>
              <a:t>Il tessuto produttivo italiano è composto da molte PMI, le quali non si approcciano nel modo corretto o non hanno mai affrontato la problematica legata alla cyber sicurezza, ritenendo di non avere del materiale informatico che necessiti di protezione o non reputando economicamente vantaggioso l’adozione di procedure di sicurezza.</a:t>
            </a:r>
          </a:p>
          <a:p>
            <a:pPr algn="just"/>
            <a:r>
              <a:rPr lang="it-IT" sz="2000" dirty="0" smtClean="0">
                <a:solidFill>
                  <a:srgbClr val="313B48"/>
                </a:solidFill>
              </a:rPr>
              <a:t> </a:t>
            </a:r>
          </a:p>
          <a:p>
            <a:pPr algn="just"/>
            <a:r>
              <a:rPr lang="it-IT" sz="2000" dirty="0" smtClean="0">
                <a:solidFill>
                  <a:srgbClr val="313B48"/>
                </a:solidFill>
              </a:rPr>
              <a:t>Il progetto </a:t>
            </a:r>
            <a:r>
              <a:rPr lang="it-IT" sz="2000" b="1" dirty="0" smtClean="0">
                <a:solidFill>
                  <a:srgbClr val="313B48"/>
                </a:solidFill>
              </a:rPr>
              <a:t>CYBERSECURITY per PMI </a:t>
            </a:r>
            <a:r>
              <a:rPr lang="it-IT" sz="2000" dirty="0" smtClean="0">
                <a:solidFill>
                  <a:srgbClr val="313B48"/>
                </a:solidFill>
              </a:rPr>
              <a:t>ha come obiettivo lo sviluppo di una piattaforma per effettuare l’</a:t>
            </a:r>
            <a:r>
              <a:rPr lang="it-IT" sz="2000" dirty="0" err="1" smtClean="0">
                <a:solidFill>
                  <a:srgbClr val="313B48"/>
                </a:solidFill>
              </a:rPr>
              <a:t>assessment</a:t>
            </a:r>
            <a:r>
              <a:rPr lang="it-IT" sz="2000" dirty="0" smtClean="0">
                <a:solidFill>
                  <a:srgbClr val="313B48"/>
                </a:solidFill>
              </a:rPr>
              <a:t> del sistema informativo delle aziende coinvolte, identificando potenziali vulnerabilità e fornendo supporto alle attività di </a:t>
            </a:r>
            <a:r>
              <a:rPr lang="it-IT" sz="2000" dirty="0" err="1" smtClean="0">
                <a:solidFill>
                  <a:srgbClr val="313B48"/>
                </a:solidFill>
              </a:rPr>
              <a:t>Risk</a:t>
            </a:r>
            <a:r>
              <a:rPr lang="it-IT" sz="2000" dirty="0" smtClean="0">
                <a:solidFill>
                  <a:srgbClr val="313B48"/>
                </a:solidFill>
              </a:rPr>
              <a:t> Management.</a:t>
            </a:r>
          </a:p>
        </p:txBody>
      </p:sp>
      <p:sp>
        <p:nvSpPr>
          <p:cNvPr id="11" name="CasellaDiTesto 10">
            <a:extLst>
              <a:ext uri="{FF2B5EF4-FFF2-40B4-BE49-F238E27FC236}">
                <a16:creationId xmlns="" xmlns:a16="http://schemas.microsoft.com/office/drawing/2014/main" id="{BBF7CE36-37AD-B340-8A28-894BD8AB6285}"/>
              </a:ext>
            </a:extLst>
          </p:cNvPr>
          <p:cNvSpPr txBox="1"/>
          <p:nvPr/>
        </p:nvSpPr>
        <p:spPr>
          <a:xfrm>
            <a:off x="571500" y="4345821"/>
            <a:ext cx="8204200" cy="1938992"/>
          </a:xfrm>
          <a:prstGeom prst="rect">
            <a:avLst/>
          </a:prstGeom>
          <a:noFill/>
        </p:spPr>
        <p:txBody>
          <a:bodyPr wrap="square" rtlCol="0">
            <a:spAutoFit/>
          </a:bodyPr>
          <a:lstStyle/>
          <a:p>
            <a:pPr algn="just"/>
            <a:r>
              <a:rPr lang="it-IT" sz="2000" dirty="0" smtClean="0">
                <a:solidFill>
                  <a:srgbClr val="313B48"/>
                </a:solidFill>
              </a:rPr>
              <a:t>La proposta è volta alla creazione di una consapevolezza, dal punto di vista della cyber sicurezza, sulle possibili criticità delle infrastrutture informatiche delle PMI coinvolte, con il conseguente effetto positivo sulla metodologia di approccio e gestione di determinati eventi informatici ed un aumento di efficienza e maggiore fiducia nei rapporti con i Clienti.</a:t>
            </a:r>
          </a:p>
        </p:txBody>
      </p:sp>
    </p:spTree>
    <p:extLst>
      <p:ext uri="{BB962C8B-B14F-4D97-AF65-F5344CB8AC3E}">
        <p14:creationId xmlns="" xmlns:p14="http://schemas.microsoft.com/office/powerpoint/2010/main" val="905245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POSTA UI-master uff_studi">
  <a:themeElements>
    <a:clrScheme name="UnioneIndustriale">
      <a:dk1>
        <a:srgbClr val="004489"/>
      </a:dk1>
      <a:lt1>
        <a:sysClr val="window" lastClr="FFFFFF"/>
      </a:lt1>
      <a:dk2>
        <a:srgbClr val="004489"/>
      </a:dk2>
      <a:lt2>
        <a:srgbClr val="FFFFFF"/>
      </a:lt2>
      <a:accent1>
        <a:srgbClr val="004489"/>
      </a:accent1>
      <a:accent2>
        <a:srgbClr val="52ACC5"/>
      </a:accent2>
      <a:accent3>
        <a:srgbClr val="4DC1A4"/>
      </a:accent3>
      <a:accent4>
        <a:srgbClr val="80659F"/>
      </a:accent4>
      <a:accent5>
        <a:srgbClr val="88B835"/>
      </a:accent5>
      <a:accent6>
        <a:srgbClr val="F29811"/>
      </a:accent6>
      <a:hlink>
        <a:srgbClr val="666666"/>
      </a:hlink>
      <a:folHlink>
        <a:srgbClr val="999999"/>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914</TotalTime>
  <Words>200</Words>
  <Application>Microsoft Office PowerPoint</Application>
  <PresentationFormat>Personalizzato</PresentationFormat>
  <Paragraphs>12</Paragraphs>
  <Slides>2</Slides>
  <Notes>0</Notes>
  <HiddenSlides>0</HiddenSlides>
  <MMClips>0</MMClips>
  <ScaleCrop>false</ScaleCrop>
  <HeadingPairs>
    <vt:vector size="4" baseType="variant">
      <vt:variant>
        <vt:lpstr>Tema</vt:lpstr>
      </vt:variant>
      <vt:variant>
        <vt:i4>1</vt:i4>
      </vt:variant>
      <vt:variant>
        <vt:lpstr>Titoli diapositive</vt:lpstr>
      </vt:variant>
      <vt:variant>
        <vt:i4>2</vt:i4>
      </vt:variant>
    </vt:vector>
  </HeadingPairs>
  <TitlesOfParts>
    <vt:vector size="3" baseType="lpstr">
      <vt:lpstr>PROPOSTA UI-master uff_studi</vt:lpstr>
      <vt:lpstr>Diapositiva 1</vt:lpstr>
      <vt:lpstr>Diapositiva 2</vt:lpstr>
    </vt:vector>
  </TitlesOfParts>
  <Company>Comau S.p.A.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Deregibus Franco (COMAU)</dc:creator>
  <cp:lastModifiedBy>vincenzo.ferretti</cp:lastModifiedBy>
  <cp:revision>348</cp:revision>
  <cp:lastPrinted>2018-05-29T14:46:35Z</cp:lastPrinted>
  <dcterms:created xsi:type="dcterms:W3CDTF">2017-01-02T11:41:49Z</dcterms:created>
  <dcterms:modified xsi:type="dcterms:W3CDTF">2018-07-23T12:47:17Z</dcterms:modified>
</cp:coreProperties>
</file>